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0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58"/>
  </p:normalViewPr>
  <p:slideViewPr>
    <p:cSldViewPr snapToGrid="0">
      <p:cViewPr varScale="1">
        <p:scale>
          <a:sx n="120" d="100"/>
          <a:sy n="120" d="100"/>
        </p:scale>
        <p:origin x="8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BD505A-48AF-5175-BF97-ACFEC10F42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D0B4D94-EB86-34C7-694D-02F39E1998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1D1FDCC-ADD1-78FB-A8E3-072D1E709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59C11-922D-7743-B132-25F18454DE69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17494B3-BAEE-4DF1-B095-18962C23C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3C7271F-CD50-BA49-B102-E06DA179B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F937E-1EF3-6D46-9D17-EFD4773BCB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4415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0583A7-C00B-650F-34D3-0E2C2FB51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A04B6AE-A4E5-DB19-B8E5-C447A0D29B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5B24718-10F3-490F-4647-4C8BAEF79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59C11-922D-7743-B132-25F18454DE69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EA8355-D569-CC45-7AE9-E441281B3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013CB59-3C7A-5BFB-FA9C-33F7CCA32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F937E-1EF3-6D46-9D17-EFD4773BCB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8149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0B972896-86C1-A722-835D-859A019EFE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D578736-82B8-055D-97E9-2150AF29DE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D1369A3-2CBE-D703-79AA-5A367C4C2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59C11-922D-7743-B132-25F18454DE69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CA9CD3A-20DF-5298-D0B9-7BEAED1B2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099284B-8C6A-2C2B-132B-25F592CE8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F937E-1EF3-6D46-9D17-EFD4773BCB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1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F1586C-6960-7988-D489-659BF5375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D2C5DFB-3377-C39E-7FAA-BF7E6EFFB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12DF5F5-1D09-6E06-89BB-D33DFFD68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59C11-922D-7743-B132-25F18454DE69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A3BE22C-55F5-0E12-395F-893A8844D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0DC6E8C-146E-CC22-9076-4E088A151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F937E-1EF3-6D46-9D17-EFD4773BCB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4913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722ED6-521B-0333-A9FB-38E14E818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6E29667-8034-4591-C363-C2F947D3E3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3FF6AC1-41F4-40AD-E1BE-FBFDEF72F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59C11-922D-7743-B132-25F18454DE69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9FD82DD-7DFC-448C-4643-CBCF6C1B8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EC7B1C9-378E-B9E1-0E5B-00FD33048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F937E-1EF3-6D46-9D17-EFD4773BCB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8507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B4B1AA-27BC-E4EB-3565-D33A9DFDA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A2A6D2F-2B5E-37B4-57A1-C52D3EF994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6F9AE3C-D259-0213-5458-95FFF74B76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5D05538-FEDF-9848-7508-C7B25FF2A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59C11-922D-7743-B132-25F18454DE69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D7C395B-EF16-ED9C-C364-224407FC8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864BD09-7140-17C6-D60C-F10940EFE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F937E-1EF3-6D46-9D17-EFD4773BCB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0951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9BC49B-08B8-AE6B-2DE7-CAF87973D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249DDB7-2BE8-1CD5-B0D8-D10417B68B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380FC7B-C6FC-6082-1917-4192FCCBD5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140341F-EC47-EAE2-2C51-6606C5051D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B6497A3-460C-3E6A-EDF4-7D77ADC487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2AEC296-FD33-E7CF-C0FC-30A6F0B791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59C11-922D-7743-B132-25F18454DE69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A0751A2-6E48-8E9E-1081-41BBF4878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E2E4B18-382B-31F8-F22E-984FA67F6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F937E-1EF3-6D46-9D17-EFD4773BCB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9506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7D36CB-AA94-DF0A-9156-85D20C09F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6D34F7D-56C2-808C-7340-10B033CDF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59C11-922D-7743-B132-25F18454DE69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A4DE174-DBA2-0EC9-31DC-CE4709F4A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5B81D07-D7F8-AC82-63B5-81F690F1B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F937E-1EF3-6D46-9D17-EFD4773BCB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3427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BB4A776-8063-803A-D19C-37A1596D2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59C11-922D-7743-B132-25F18454DE69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C054195-4205-BA69-DA24-FBF5EB7C2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FD01C2D-0BDD-C56E-AC76-EE76B67C6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F937E-1EF3-6D46-9D17-EFD4773BCB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297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F30691-DDF3-47C0-2976-A04AD9F5A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59EFC43-029C-EA1D-883D-A7D9344348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157F4AC-177D-9A93-30B9-773939BF1A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AA1E43A-0A07-CB60-08D4-6B29F7651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59C11-922D-7743-B132-25F18454DE69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DC940CC-3393-23E1-2E82-FAA2376AD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DB53BFF-D4A9-9B97-C2E0-9AA2C4207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F937E-1EF3-6D46-9D17-EFD4773BCB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9121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720E9DC-E2CA-0E0D-2CBD-C173C09A3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6B3A13D-761D-FA27-E8C3-E75DE435E1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B7FBED1-3408-D31C-80AE-5621A1121B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14DC727-DB65-CDEE-2C67-AFD54F253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59C11-922D-7743-B132-25F18454DE69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AC10A7D-542E-CA3B-7EF8-4918BAF4F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C5087CB-979D-AE85-214C-337B3906A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F937E-1EF3-6D46-9D17-EFD4773BCB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5396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7B2BFC5-04BC-C564-FE64-A5CDE9FF9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045BA81-8C08-6FFE-BF7E-6F8E21D4AE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BFDB020-A6D0-C997-EB2C-479A738782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6559C11-922D-7743-B132-25F18454DE69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86BAE38-99BB-753C-D362-E2B8729EC0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84AD788-BD94-359C-ADB5-65AE8EF31C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67F937E-1EF3-6D46-9D17-EFD4773BCB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5341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FB766C-0642-A644-431D-CC2F3F5835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442" y="668150"/>
            <a:ext cx="3596288" cy="1600200"/>
          </a:xfrm>
        </p:spPr>
        <p:txBody>
          <a:bodyPr>
            <a:normAutofit/>
          </a:bodyPr>
          <a:lstStyle/>
          <a:p>
            <a:r>
              <a:rPr lang="ja-JP" altLang="en-US" sz="4800" b="1">
                <a:solidFill>
                  <a:srgbClr val="FF40FF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入園説明会</a:t>
            </a:r>
            <a:br>
              <a:rPr lang="en-US" altLang="ja-JP" sz="4800" b="1" dirty="0">
                <a:solidFill>
                  <a:srgbClr val="FF40FF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</a:br>
            <a:r>
              <a:rPr lang="ja-JP" altLang="en-US" sz="4800" b="1">
                <a:solidFill>
                  <a:srgbClr val="FF40FF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　　開催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89D8A35-F5AB-0859-16C1-98E420F87B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8784107" y="2435469"/>
            <a:ext cx="2704029" cy="2976789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ja-JP" altLang="en-US" sz="1600">
                <a:solidFill>
                  <a:srgbClr val="262626"/>
                </a:solidFill>
                <a:latin typeface="Hiragino Sans" panose="020B0400000000000000" pitchFamily="34" charset="-128"/>
                <a:ea typeface="Hiragino Sans" panose="020B0400000000000000" pitchFamily="34" charset="-128"/>
              </a:rPr>
              <a:t>保護者の方のご参加は、</a:t>
            </a:r>
            <a:r>
              <a:rPr lang="ja-JP" altLang="en-US" sz="1600" dirty="0">
                <a:solidFill>
                  <a:srgbClr val="262626"/>
                </a:solidFill>
                <a:latin typeface="Hiragino Sans" panose="020B0400000000000000" pitchFamily="34" charset="-128"/>
                <a:ea typeface="Hiragino Sans" panose="020B0400000000000000" pitchFamily="34" charset="-128"/>
              </a:rPr>
              <a:t>　</a:t>
            </a:r>
            <a:r>
              <a:rPr lang="ja-JP" altLang="en-US" sz="1600">
                <a:solidFill>
                  <a:srgbClr val="262626"/>
                </a:solidFill>
                <a:latin typeface="Hiragino Sans" panose="020B0400000000000000" pitchFamily="34" charset="-128"/>
                <a:ea typeface="Hiragino Sans" panose="020B0400000000000000" pitchFamily="34" charset="-128"/>
              </a:rPr>
              <a:t>なるべくお</a:t>
            </a:r>
            <a:r>
              <a:rPr lang="en-US" altLang="ja-JP" sz="1600" dirty="0">
                <a:solidFill>
                  <a:srgbClr val="262626"/>
                </a:solidFill>
                <a:latin typeface="Arial" panose="020B0604020202020204" pitchFamily="34" charset="0"/>
                <a:ea typeface="Hiragino Sans" panose="020B0400000000000000" pitchFamily="34" charset="-128"/>
              </a:rPr>
              <a:t>1</a:t>
            </a:r>
            <a:r>
              <a:rPr lang="ja-JP" altLang="en-US" sz="1600">
                <a:solidFill>
                  <a:srgbClr val="262626"/>
                </a:solidFill>
                <a:latin typeface="Hiragino Sans" panose="020B0400000000000000" pitchFamily="34" charset="-128"/>
                <a:ea typeface="Hiragino Sans" panose="020B0400000000000000" pitchFamily="34" charset="-128"/>
              </a:rPr>
              <a:t>人様とさせていただきますお子様も　　マスク着用でお願い致します。（お子様は、無料の託児にてお預かりさせていただきます。）</a:t>
            </a:r>
          </a:p>
          <a:p>
            <a:endParaRPr lang="en-US" altLang="ja-JP" sz="1600" dirty="0">
              <a:solidFill>
                <a:srgbClr val="262626"/>
              </a:solidFill>
              <a:latin typeface="Hiragino Sans" panose="020B0400000000000000" pitchFamily="34" charset="-128"/>
              <a:ea typeface="Hiragino Sans" panose="020B0400000000000000" pitchFamily="34" charset="-128"/>
            </a:endParaRPr>
          </a:p>
          <a:p>
            <a:r>
              <a:rPr lang="ja-JP" altLang="en-US" sz="1600">
                <a:solidFill>
                  <a:srgbClr val="262626"/>
                </a:solidFill>
                <a:latin typeface="Hiragino Sans" panose="020B0400000000000000" pitchFamily="34" charset="-128"/>
                <a:ea typeface="Hiragino Sans" panose="020B0400000000000000" pitchFamily="34" charset="-128"/>
              </a:rPr>
              <a:t>お友達を誘い合わせの上、説明会への皆様のご来園、心よりお待ち申し上げます。</a:t>
            </a:r>
          </a:p>
          <a:p>
            <a:endParaRPr lang="ja-JP" altLang="en-US" sz="160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93727A4-AD33-6B28-1FFB-8973AA3458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968128" y="2587257"/>
            <a:ext cx="4539256" cy="3801041"/>
          </a:xfrm>
          <a:custGeom>
            <a:avLst/>
            <a:gdLst>
              <a:gd name="connsiteX0" fmla="*/ 0 w 4539256"/>
              <a:gd name="connsiteY0" fmla="*/ 0 h 3801041"/>
              <a:gd name="connsiteX1" fmla="*/ 693858 w 4539256"/>
              <a:gd name="connsiteY1" fmla="*/ 0 h 3801041"/>
              <a:gd name="connsiteX2" fmla="*/ 1206145 w 4539256"/>
              <a:gd name="connsiteY2" fmla="*/ 0 h 3801041"/>
              <a:gd name="connsiteX3" fmla="*/ 1809218 w 4539256"/>
              <a:gd name="connsiteY3" fmla="*/ 0 h 3801041"/>
              <a:gd name="connsiteX4" fmla="*/ 2548468 w 4539256"/>
              <a:gd name="connsiteY4" fmla="*/ 0 h 3801041"/>
              <a:gd name="connsiteX5" fmla="*/ 3196933 w 4539256"/>
              <a:gd name="connsiteY5" fmla="*/ 0 h 3801041"/>
              <a:gd name="connsiteX6" fmla="*/ 3890791 w 4539256"/>
              <a:gd name="connsiteY6" fmla="*/ 0 h 3801041"/>
              <a:gd name="connsiteX7" fmla="*/ 4539256 w 4539256"/>
              <a:gd name="connsiteY7" fmla="*/ 0 h 3801041"/>
              <a:gd name="connsiteX8" fmla="*/ 4539256 w 4539256"/>
              <a:gd name="connsiteY8" fmla="*/ 633507 h 3801041"/>
              <a:gd name="connsiteX9" fmla="*/ 4539256 w 4539256"/>
              <a:gd name="connsiteY9" fmla="*/ 1305024 h 3801041"/>
              <a:gd name="connsiteX10" fmla="*/ 4539256 w 4539256"/>
              <a:gd name="connsiteY10" fmla="*/ 1862510 h 3801041"/>
              <a:gd name="connsiteX11" fmla="*/ 4539256 w 4539256"/>
              <a:gd name="connsiteY11" fmla="*/ 2381986 h 3801041"/>
              <a:gd name="connsiteX12" fmla="*/ 4539256 w 4539256"/>
              <a:gd name="connsiteY12" fmla="*/ 2939472 h 3801041"/>
              <a:gd name="connsiteX13" fmla="*/ 4539256 w 4539256"/>
              <a:gd name="connsiteY13" fmla="*/ 3801041 h 3801041"/>
              <a:gd name="connsiteX14" fmla="*/ 3890791 w 4539256"/>
              <a:gd name="connsiteY14" fmla="*/ 3801041 h 3801041"/>
              <a:gd name="connsiteX15" fmla="*/ 3242326 w 4539256"/>
              <a:gd name="connsiteY15" fmla="*/ 3801041 h 3801041"/>
              <a:gd name="connsiteX16" fmla="*/ 2684646 w 4539256"/>
              <a:gd name="connsiteY16" fmla="*/ 3801041 h 3801041"/>
              <a:gd name="connsiteX17" fmla="*/ 2036181 w 4539256"/>
              <a:gd name="connsiteY17" fmla="*/ 3801041 h 3801041"/>
              <a:gd name="connsiteX18" fmla="*/ 1387715 w 4539256"/>
              <a:gd name="connsiteY18" fmla="*/ 3801041 h 3801041"/>
              <a:gd name="connsiteX19" fmla="*/ 739250 w 4539256"/>
              <a:gd name="connsiteY19" fmla="*/ 3801041 h 3801041"/>
              <a:gd name="connsiteX20" fmla="*/ 0 w 4539256"/>
              <a:gd name="connsiteY20" fmla="*/ 3801041 h 3801041"/>
              <a:gd name="connsiteX21" fmla="*/ 0 w 4539256"/>
              <a:gd name="connsiteY21" fmla="*/ 3205545 h 3801041"/>
              <a:gd name="connsiteX22" fmla="*/ 0 w 4539256"/>
              <a:gd name="connsiteY22" fmla="*/ 2572038 h 3801041"/>
              <a:gd name="connsiteX23" fmla="*/ 0 w 4539256"/>
              <a:gd name="connsiteY23" fmla="*/ 1900521 h 3801041"/>
              <a:gd name="connsiteX24" fmla="*/ 0 w 4539256"/>
              <a:gd name="connsiteY24" fmla="*/ 1229003 h 3801041"/>
              <a:gd name="connsiteX25" fmla="*/ 0 w 4539256"/>
              <a:gd name="connsiteY25" fmla="*/ 557486 h 3801041"/>
              <a:gd name="connsiteX26" fmla="*/ 0 w 4539256"/>
              <a:gd name="connsiteY26" fmla="*/ 0 h 3801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4539256" h="3801041" fill="none" extrusionOk="0">
                <a:moveTo>
                  <a:pt x="0" y="0"/>
                </a:moveTo>
                <a:cubicBezTo>
                  <a:pt x="323761" y="-22196"/>
                  <a:pt x="441192" y="25466"/>
                  <a:pt x="693858" y="0"/>
                </a:cubicBezTo>
                <a:cubicBezTo>
                  <a:pt x="946524" y="-25466"/>
                  <a:pt x="1044426" y="-9519"/>
                  <a:pt x="1206145" y="0"/>
                </a:cubicBezTo>
                <a:cubicBezTo>
                  <a:pt x="1367864" y="9519"/>
                  <a:pt x="1532972" y="7316"/>
                  <a:pt x="1809218" y="0"/>
                </a:cubicBezTo>
                <a:cubicBezTo>
                  <a:pt x="2085464" y="-7316"/>
                  <a:pt x="2351113" y="-2276"/>
                  <a:pt x="2548468" y="0"/>
                </a:cubicBezTo>
                <a:cubicBezTo>
                  <a:pt x="2745823" y="2276"/>
                  <a:pt x="3016963" y="18282"/>
                  <a:pt x="3196933" y="0"/>
                </a:cubicBezTo>
                <a:cubicBezTo>
                  <a:pt x="3376903" y="-18282"/>
                  <a:pt x="3557065" y="27043"/>
                  <a:pt x="3890791" y="0"/>
                </a:cubicBezTo>
                <a:cubicBezTo>
                  <a:pt x="4224517" y="-27043"/>
                  <a:pt x="4283338" y="14534"/>
                  <a:pt x="4539256" y="0"/>
                </a:cubicBezTo>
                <a:cubicBezTo>
                  <a:pt x="4525367" y="217165"/>
                  <a:pt x="4523763" y="487060"/>
                  <a:pt x="4539256" y="633507"/>
                </a:cubicBezTo>
                <a:cubicBezTo>
                  <a:pt x="4554749" y="779954"/>
                  <a:pt x="4571346" y="1100884"/>
                  <a:pt x="4539256" y="1305024"/>
                </a:cubicBezTo>
                <a:cubicBezTo>
                  <a:pt x="4507166" y="1509164"/>
                  <a:pt x="4534050" y="1612267"/>
                  <a:pt x="4539256" y="1862510"/>
                </a:cubicBezTo>
                <a:cubicBezTo>
                  <a:pt x="4544462" y="2112753"/>
                  <a:pt x="4525327" y="2140498"/>
                  <a:pt x="4539256" y="2381986"/>
                </a:cubicBezTo>
                <a:cubicBezTo>
                  <a:pt x="4553185" y="2623474"/>
                  <a:pt x="4562360" y="2805216"/>
                  <a:pt x="4539256" y="2939472"/>
                </a:cubicBezTo>
                <a:cubicBezTo>
                  <a:pt x="4516152" y="3073728"/>
                  <a:pt x="4564776" y="3388138"/>
                  <a:pt x="4539256" y="3801041"/>
                </a:cubicBezTo>
                <a:cubicBezTo>
                  <a:pt x="4334665" y="3787975"/>
                  <a:pt x="4099930" y="3784564"/>
                  <a:pt x="3890791" y="3801041"/>
                </a:cubicBezTo>
                <a:cubicBezTo>
                  <a:pt x="3681652" y="3817518"/>
                  <a:pt x="3400420" y="3778172"/>
                  <a:pt x="3242326" y="3801041"/>
                </a:cubicBezTo>
                <a:cubicBezTo>
                  <a:pt x="3084233" y="3823910"/>
                  <a:pt x="2894162" y="3795480"/>
                  <a:pt x="2684646" y="3801041"/>
                </a:cubicBezTo>
                <a:cubicBezTo>
                  <a:pt x="2475130" y="3806602"/>
                  <a:pt x="2215750" y="3801478"/>
                  <a:pt x="2036181" y="3801041"/>
                </a:cubicBezTo>
                <a:cubicBezTo>
                  <a:pt x="1856613" y="3800604"/>
                  <a:pt x="1521371" y="3794413"/>
                  <a:pt x="1387715" y="3801041"/>
                </a:cubicBezTo>
                <a:cubicBezTo>
                  <a:pt x="1254059" y="3807669"/>
                  <a:pt x="891450" y="3799345"/>
                  <a:pt x="739250" y="3801041"/>
                </a:cubicBezTo>
                <a:cubicBezTo>
                  <a:pt x="587050" y="3802737"/>
                  <a:pt x="332891" y="3805796"/>
                  <a:pt x="0" y="3801041"/>
                </a:cubicBezTo>
                <a:cubicBezTo>
                  <a:pt x="-25395" y="3630327"/>
                  <a:pt x="-25341" y="3425934"/>
                  <a:pt x="0" y="3205545"/>
                </a:cubicBezTo>
                <a:cubicBezTo>
                  <a:pt x="25341" y="2985156"/>
                  <a:pt x="27861" y="2841263"/>
                  <a:pt x="0" y="2572038"/>
                </a:cubicBezTo>
                <a:cubicBezTo>
                  <a:pt x="-27861" y="2302813"/>
                  <a:pt x="-9342" y="2081516"/>
                  <a:pt x="0" y="1900521"/>
                </a:cubicBezTo>
                <a:cubicBezTo>
                  <a:pt x="9342" y="1719526"/>
                  <a:pt x="32222" y="1476798"/>
                  <a:pt x="0" y="1229003"/>
                </a:cubicBezTo>
                <a:cubicBezTo>
                  <a:pt x="-32222" y="981208"/>
                  <a:pt x="-26626" y="793656"/>
                  <a:pt x="0" y="557486"/>
                </a:cubicBezTo>
                <a:cubicBezTo>
                  <a:pt x="26626" y="321316"/>
                  <a:pt x="-15612" y="143632"/>
                  <a:pt x="0" y="0"/>
                </a:cubicBezTo>
                <a:close/>
              </a:path>
              <a:path w="4539256" h="3801041" stroke="0" extrusionOk="0">
                <a:moveTo>
                  <a:pt x="0" y="0"/>
                </a:moveTo>
                <a:cubicBezTo>
                  <a:pt x="224941" y="-16577"/>
                  <a:pt x="473131" y="-5760"/>
                  <a:pt x="603073" y="0"/>
                </a:cubicBezTo>
                <a:cubicBezTo>
                  <a:pt x="733015" y="5760"/>
                  <a:pt x="881528" y="-11030"/>
                  <a:pt x="1115360" y="0"/>
                </a:cubicBezTo>
                <a:cubicBezTo>
                  <a:pt x="1349192" y="11030"/>
                  <a:pt x="1502433" y="-8242"/>
                  <a:pt x="1854610" y="0"/>
                </a:cubicBezTo>
                <a:cubicBezTo>
                  <a:pt x="2206787" y="8242"/>
                  <a:pt x="2215936" y="-14733"/>
                  <a:pt x="2457683" y="0"/>
                </a:cubicBezTo>
                <a:cubicBezTo>
                  <a:pt x="2699430" y="14733"/>
                  <a:pt x="2828662" y="-13065"/>
                  <a:pt x="3060755" y="0"/>
                </a:cubicBezTo>
                <a:cubicBezTo>
                  <a:pt x="3292848" y="13065"/>
                  <a:pt x="3593862" y="10343"/>
                  <a:pt x="3800006" y="0"/>
                </a:cubicBezTo>
                <a:cubicBezTo>
                  <a:pt x="4006150" y="-10343"/>
                  <a:pt x="4386952" y="32615"/>
                  <a:pt x="4539256" y="0"/>
                </a:cubicBezTo>
                <a:cubicBezTo>
                  <a:pt x="4546721" y="294564"/>
                  <a:pt x="4565052" y="491250"/>
                  <a:pt x="4539256" y="709528"/>
                </a:cubicBezTo>
                <a:cubicBezTo>
                  <a:pt x="4513460" y="927806"/>
                  <a:pt x="4523132" y="1135944"/>
                  <a:pt x="4539256" y="1267014"/>
                </a:cubicBezTo>
                <a:cubicBezTo>
                  <a:pt x="4555380" y="1398084"/>
                  <a:pt x="4537329" y="1572748"/>
                  <a:pt x="4539256" y="1824500"/>
                </a:cubicBezTo>
                <a:cubicBezTo>
                  <a:pt x="4541183" y="2076252"/>
                  <a:pt x="4527532" y="2322378"/>
                  <a:pt x="4539256" y="2458007"/>
                </a:cubicBezTo>
                <a:cubicBezTo>
                  <a:pt x="4550980" y="2593636"/>
                  <a:pt x="4551137" y="2802373"/>
                  <a:pt x="4539256" y="3129524"/>
                </a:cubicBezTo>
                <a:cubicBezTo>
                  <a:pt x="4527375" y="3456675"/>
                  <a:pt x="4555911" y="3583075"/>
                  <a:pt x="4539256" y="3801041"/>
                </a:cubicBezTo>
                <a:cubicBezTo>
                  <a:pt x="4368951" y="3821278"/>
                  <a:pt x="4098578" y="3777053"/>
                  <a:pt x="3890791" y="3801041"/>
                </a:cubicBezTo>
                <a:cubicBezTo>
                  <a:pt x="3683004" y="3825029"/>
                  <a:pt x="3499621" y="3806146"/>
                  <a:pt x="3333111" y="3801041"/>
                </a:cubicBezTo>
                <a:cubicBezTo>
                  <a:pt x="3166601" y="3795936"/>
                  <a:pt x="2838001" y="3783684"/>
                  <a:pt x="2684646" y="3801041"/>
                </a:cubicBezTo>
                <a:cubicBezTo>
                  <a:pt x="2531292" y="3818398"/>
                  <a:pt x="2180193" y="3794253"/>
                  <a:pt x="1945395" y="3801041"/>
                </a:cubicBezTo>
                <a:cubicBezTo>
                  <a:pt x="1710597" y="3807829"/>
                  <a:pt x="1564977" y="3808722"/>
                  <a:pt x="1296930" y="3801041"/>
                </a:cubicBezTo>
                <a:cubicBezTo>
                  <a:pt x="1028884" y="3793360"/>
                  <a:pt x="1037093" y="3819579"/>
                  <a:pt x="784643" y="3801041"/>
                </a:cubicBezTo>
                <a:cubicBezTo>
                  <a:pt x="532193" y="3782503"/>
                  <a:pt x="369732" y="3823442"/>
                  <a:pt x="0" y="3801041"/>
                </a:cubicBezTo>
                <a:cubicBezTo>
                  <a:pt x="29672" y="3447115"/>
                  <a:pt x="-19900" y="3431909"/>
                  <a:pt x="0" y="3091513"/>
                </a:cubicBezTo>
                <a:cubicBezTo>
                  <a:pt x="19900" y="2751117"/>
                  <a:pt x="24632" y="2708304"/>
                  <a:pt x="0" y="2381986"/>
                </a:cubicBezTo>
                <a:cubicBezTo>
                  <a:pt x="-24632" y="2055668"/>
                  <a:pt x="8765" y="2019408"/>
                  <a:pt x="0" y="1748479"/>
                </a:cubicBezTo>
                <a:cubicBezTo>
                  <a:pt x="-8765" y="1477550"/>
                  <a:pt x="20648" y="1381806"/>
                  <a:pt x="0" y="1152982"/>
                </a:cubicBezTo>
                <a:cubicBezTo>
                  <a:pt x="-20648" y="924158"/>
                  <a:pt x="17933" y="858422"/>
                  <a:pt x="0" y="633507"/>
                </a:cubicBezTo>
                <a:cubicBezTo>
                  <a:pt x="-17933" y="408592"/>
                  <a:pt x="7179" y="196980"/>
                  <a:pt x="0" y="0"/>
                </a:cubicBez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  <a:extLst>
              <a:ext uri="{C807C97D-BFC1-408E-A445-0C87EB9F89A2}">
                <ask:lineSketchStyleProps xmlns:ask="http://schemas.microsoft.com/office/drawing/2018/sketchyshapes" sd="1219033472">
                  <ask:type>
                    <ask:lineSketchFreehand/>
                  </ask:type>
                </ask:lineSketchStyleProps>
              </a:ext>
            </a:extLst>
          </a:ln>
        </p:spPr>
        <p:txBody>
          <a:bodyPr>
            <a:normAutofit fontScale="40000" lnSpcReduction="20000"/>
          </a:bodyPr>
          <a:lstStyle/>
          <a:p>
            <a:pPr algn="ctr"/>
            <a:endParaRPr lang="en-US" altLang="ja-JP" dirty="0">
              <a:solidFill>
                <a:srgbClr val="E85230"/>
              </a:solidFill>
              <a:latin typeface="Meiryo" panose="020B0604030504040204" pitchFamily="34" charset="-128"/>
              <a:ea typeface="Meiryo" panose="020B0604030504040204" pitchFamily="34" charset="-128"/>
              <a:cs typeface="Krungthep" panose="02000400000000000000" pitchFamily="2" charset="-34"/>
            </a:endParaRPr>
          </a:p>
          <a:p>
            <a:pPr algn="ctr"/>
            <a:r>
              <a:rPr lang="ja-JP" altLang="en-US" sz="4100">
                <a:solidFill>
                  <a:srgbClr val="E85230"/>
                </a:solidFill>
                <a:latin typeface="Meiryo" panose="020B0604030504040204" pitchFamily="34" charset="-128"/>
                <a:ea typeface="Meiryo" panose="020B0604030504040204" pitchFamily="34" charset="-128"/>
                <a:cs typeface="Krungthep" panose="02000400000000000000" pitchFamily="2" charset="-34"/>
              </a:rPr>
              <a:t>持ち物</a:t>
            </a:r>
            <a:endParaRPr lang="ja-JP" altLang="en-US" sz="4000">
              <a:solidFill>
                <a:srgbClr val="E85230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endParaRPr lang="en-US" altLang="ja-JP" sz="4000" b="1" dirty="0">
              <a:solidFill>
                <a:srgbClr val="3D316E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r>
              <a:rPr lang="ja-JP" altLang="en-US" sz="4000" b="1">
                <a:solidFill>
                  <a:srgbClr val="3D316E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★筆記用具</a:t>
            </a:r>
            <a:endParaRPr lang="en-US" altLang="ja-JP" sz="4000" b="1" dirty="0">
              <a:solidFill>
                <a:srgbClr val="3D316E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r>
              <a:rPr lang="ja-JP" altLang="en-US" sz="4000" b="1">
                <a:solidFill>
                  <a:srgbClr val="3D316E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★履物を入れるビニール袋をご持参ください。</a:t>
            </a:r>
            <a:endParaRPr lang="en-US" altLang="ja-JP" sz="4000" b="1" dirty="0">
              <a:solidFill>
                <a:srgbClr val="3D316E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r>
              <a:rPr lang="ja-JP" altLang="en-US" sz="4000" b="1">
                <a:solidFill>
                  <a:srgbClr val="3D316E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★入園案内をお持ちの方はご持参ください。</a:t>
            </a:r>
            <a:endParaRPr lang="en-US" altLang="ja-JP" sz="4000" b="1" dirty="0">
              <a:solidFill>
                <a:srgbClr val="3D316E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r>
              <a:rPr lang="ja-JP" altLang="en-US" sz="4000">
                <a:solidFill>
                  <a:srgbClr val="3D316E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★</a:t>
            </a:r>
            <a:r>
              <a:rPr lang="ja-JP" altLang="en-US" sz="4000" b="1">
                <a:solidFill>
                  <a:srgbClr val="3D316E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給食試食体験ご希望の方は、給食セット、</a:t>
            </a:r>
            <a:endParaRPr lang="en-US" altLang="ja-JP" sz="4000" b="1" dirty="0">
              <a:solidFill>
                <a:srgbClr val="3D316E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r>
              <a:rPr lang="ja-JP" altLang="en-US" sz="4000" b="1">
                <a:solidFill>
                  <a:srgbClr val="3D316E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　給食代２８０円（１食につき）を</a:t>
            </a:r>
            <a:endParaRPr lang="en-US" altLang="ja-JP" sz="4000" b="1" dirty="0">
              <a:solidFill>
                <a:srgbClr val="3D316E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r>
              <a:rPr lang="ja-JP" altLang="en-US" sz="4000" b="1">
                <a:solidFill>
                  <a:srgbClr val="3D316E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　持参ください。</a:t>
            </a:r>
          </a:p>
          <a:p>
            <a:r>
              <a:rPr lang="ja-JP" altLang="en-US" sz="4000" b="1">
                <a:solidFill>
                  <a:srgbClr val="3D316E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★皆様にお目にかかれますことを、</a:t>
            </a:r>
            <a:endParaRPr lang="en-US" altLang="ja-JP" sz="4000" b="1" dirty="0">
              <a:solidFill>
                <a:srgbClr val="3D316E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r>
              <a:rPr lang="ja-JP" altLang="en-US" sz="4000" b="1">
                <a:solidFill>
                  <a:srgbClr val="3D316E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　　　　心よりお待ち申し上げております。</a:t>
            </a:r>
            <a:r>
              <a:rPr lang="ja-JP" altLang="en-US" sz="4000" b="1">
                <a:solidFill>
                  <a:srgbClr val="CD3B17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　</a:t>
            </a:r>
            <a:endParaRPr lang="en-US" altLang="ja-JP" sz="4000" b="1" dirty="0">
              <a:solidFill>
                <a:srgbClr val="CD3B17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algn="r"/>
            <a:endParaRPr lang="en-US" altLang="ja-JP" sz="4000" b="1" dirty="0">
              <a:solidFill>
                <a:srgbClr val="FB02FF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algn="r"/>
            <a:r>
              <a:rPr lang="ja-JP" altLang="en-US" sz="4000" b="1">
                <a:solidFill>
                  <a:srgbClr val="FB02FF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大江幼稚園　職員一同　</a:t>
            </a:r>
            <a:r>
              <a:rPr lang="ja-JP" altLang="en-US" sz="4000" b="1">
                <a:solidFill>
                  <a:srgbClr val="CD3B17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　</a:t>
            </a:r>
            <a:endParaRPr lang="ja-JP" altLang="en-US" sz="4000">
              <a:solidFill>
                <a:srgbClr val="FB02FF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endParaRPr kumimoji="1" lang="ja-JP" altLang="en-US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80EE993-01E2-BD54-2330-13CDE4BB922F}"/>
              </a:ext>
            </a:extLst>
          </p:cNvPr>
          <p:cNvSpPr txBox="1"/>
          <p:nvPr/>
        </p:nvSpPr>
        <p:spPr>
          <a:xfrm>
            <a:off x="571253" y="2424574"/>
            <a:ext cx="2836641" cy="3801041"/>
          </a:xfrm>
          <a:custGeom>
            <a:avLst/>
            <a:gdLst>
              <a:gd name="connsiteX0" fmla="*/ 0 w 2836641"/>
              <a:gd name="connsiteY0" fmla="*/ 0 h 3801041"/>
              <a:gd name="connsiteX1" fmla="*/ 482229 w 2836641"/>
              <a:gd name="connsiteY1" fmla="*/ 0 h 3801041"/>
              <a:gd name="connsiteX2" fmla="*/ 1106290 w 2836641"/>
              <a:gd name="connsiteY2" fmla="*/ 0 h 3801041"/>
              <a:gd name="connsiteX3" fmla="*/ 1701985 w 2836641"/>
              <a:gd name="connsiteY3" fmla="*/ 0 h 3801041"/>
              <a:gd name="connsiteX4" fmla="*/ 2184214 w 2836641"/>
              <a:gd name="connsiteY4" fmla="*/ 0 h 3801041"/>
              <a:gd name="connsiteX5" fmla="*/ 2836641 w 2836641"/>
              <a:gd name="connsiteY5" fmla="*/ 0 h 3801041"/>
              <a:gd name="connsiteX6" fmla="*/ 2836641 w 2836641"/>
              <a:gd name="connsiteY6" fmla="*/ 619027 h 3801041"/>
              <a:gd name="connsiteX7" fmla="*/ 2836641 w 2836641"/>
              <a:gd name="connsiteY7" fmla="*/ 1200043 h 3801041"/>
              <a:gd name="connsiteX8" fmla="*/ 2836641 w 2836641"/>
              <a:gd name="connsiteY8" fmla="*/ 1667028 h 3801041"/>
              <a:gd name="connsiteX9" fmla="*/ 2836641 w 2836641"/>
              <a:gd name="connsiteY9" fmla="*/ 2096003 h 3801041"/>
              <a:gd name="connsiteX10" fmla="*/ 2836641 w 2836641"/>
              <a:gd name="connsiteY10" fmla="*/ 2562988 h 3801041"/>
              <a:gd name="connsiteX11" fmla="*/ 2836641 w 2836641"/>
              <a:gd name="connsiteY11" fmla="*/ 3144004 h 3801041"/>
              <a:gd name="connsiteX12" fmla="*/ 2836641 w 2836641"/>
              <a:gd name="connsiteY12" fmla="*/ 3801041 h 3801041"/>
              <a:gd name="connsiteX13" fmla="*/ 2354412 w 2836641"/>
              <a:gd name="connsiteY13" fmla="*/ 3801041 h 3801041"/>
              <a:gd name="connsiteX14" fmla="*/ 1872183 w 2836641"/>
              <a:gd name="connsiteY14" fmla="*/ 3801041 h 3801041"/>
              <a:gd name="connsiteX15" fmla="*/ 1276488 w 2836641"/>
              <a:gd name="connsiteY15" fmla="*/ 3801041 h 3801041"/>
              <a:gd name="connsiteX16" fmla="*/ 794259 w 2836641"/>
              <a:gd name="connsiteY16" fmla="*/ 3801041 h 3801041"/>
              <a:gd name="connsiteX17" fmla="*/ 0 w 2836641"/>
              <a:gd name="connsiteY17" fmla="*/ 3801041 h 3801041"/>
              <a:gd name="connsiteX18" fmla="*/ 0 w 2836641"/>
              <a:gd name="connsiteY18" fmla="*/ 3334056 h 3801041"/>
              <a:gd name="connsiteX19" fmla="*/ 0 w 2836641"/>
              <a:gd name="connsiteY19" fmla="*/ 2905081 h 3801041"/>
              <a:gd name="connsiteX20" fmla="*/ 0 w 2836641"/>
              <a:gd name="connsiteY20" fmla="*/ 2362075 h 3801041"/>
              <a:gd name="connsiteX21" fmla="*/ 0 w 2836641"/>
              <a:gd name="connsiteY21" fmla="*/ 1743049 h 3801041"/>
              <a:gd name="connsiteX22" fmla="*/ 0 w 2836641"/>
              <a:gd name="connsiteY22" fmla="*/ 1238053 h 3801041"/>
              <a:gd name="connsiteX23" fmla="*/ 0 w 2836641"/>
              <a:gd name="connsiteY23" fmla="*/ 733058 h 3801041"/>
              <a:gd name="connsiteX24" fmla="*/ 0 w 2836641"/>
              <a:gd name="connsiteY24" fmla="*/ 0 h 3801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836641" h="3801041" fill="none" extrusionOk="0">
                <a:moveTo>
                  <a:pt x="0" y="0"/>
                </a:moveTo>
                <a:cubicBezTo>
                  <a:pt x="237109" y="-27081"/>
                  <a:pt x="368933" y="14431"/>
                  <a:pt x="482229" y="0"/>
                </a:cubicBezTo>
                <a:cubicBezTo>
                  <a:pt x="595525" y="-14431"/>
                  <a:pt x="803574" y="10659"/>
                  <a:pt x="1106290" y="0"/>
                </a:cubicBezTo>
                <a:cubicBezTo>
                  <a:pt x="1409006" y="-10659"/>
                  <a:pt x="1568517" y="57929"/>
                  <a:pt x="1701985" y="0"/>
                </a:cubicBezTo>
                <a:cubicBezTo>
                  <a:pt x="1835453" y="-57929"/>
                  <a:pt x="1969477" y="56362"/>
                  <a:pt x="2184214" y="0"/>
                </a:cubicBezTo>
                <a:cubicBezTo>
                  <a:pt x="2398951" y="-56362"/>
                  <a:pt x="2682030" y="9886"/>
                  <a:pt x="2836641" y="0"/>
                </a:cubicBezTo>
                <a:cubicBezTo>
                  <a:pt x="2839902" y="186197"/>
                  <a:pt x="2815473" y="330124"/>
                  <a:pt x="2836641" y="619027"/>
                </a:cubicBezTo>
                <a:cubicBezTo>
                  <a:pt x="2857809" y="907930"/>
                  <a:pt x="2771959" y="989126"/>
                  <a:pt x="2836641" y="1200043"/>
                </a:cubicBezTo>
                <a:cubicBezTo>
                  <a:pt x="2901323" y="1410960"/>
                  <a:pt x="2830755" y="1533910"/>
                  <a:pt x="2836641" y="1667028"/>
                </a:cubicBezTo>
                <a:cubicBezTo>
                  <a:pt x="2842527" y="1800146"/>
                  <a:pt x="2832739" y="1916249"/>
                  <a:pt x="2836641" y="2096003"/>
                </a:cubicBezTo>
                <a:cubicBezTo>
                  <a:pt x="2840543" y="2275757"/>
                  <a:pt x="2829395" y="2376394"/>
                  <a:pt x="2836641" y="2562988"/>
                </a:cubicBezTo>
                <a:cubicBezTo>
                  <a:pt x="2843887" y="2749582"/>
                  <a:pt x="2779161" y="2917612"/>
                  <a:pt x="2836641" y="3144004"/>
                </a:cubicBezTo>
                <a:cubicBezTo>
                  <a:pt x="2894121" y="3370396"/>
                  <a:pt x="2813021" y="3562903"/>
                  <a:pt x="2836641" y="3801041"/>
                </a:cubicBezTo>
                <a:cubicBezTo>
                  <a:pt x="2736696" y="3826714"/>
                  <a:pt x="2480754" y="3799155"/>
                  <a:pt x="2354412" y="3801041"/>
                </a:cubicBezTo>
                <a:cubicBezTo>
                  <a:pt x="2228070" y="3802927"/>
                  <a:pt x="1989386" y="3756233"/>
                  <a:pt x="1872183" y="3801041"/>
                </a:cubicBezTo>
                <a:cubicBezTo>
                  <a:pt x="1754980" y="3845849"/>
                  <a:pt x="1496399" y="3792744"/>
                  <a:pt x="1276488" y="3801041"/>
                </a:cubicBezTo>
                <a:cubicBezTo>
                  <a:pt x="1056578" y="3809338"/>
                  <a:pt x="930993" y="3773759"/>
                  <a:pt x="794259" y="3801041"/>
                </a:cubicBezTo>
                <a:cubicBezTo>
                  <a:pt x="657525" y="3828323"/>
                  <a:pt x="223088" y="3719983"/>
                  <a:pt x="0" y="3801041"/>
                </a:cubicBezTo>
                <a:cubicBezTo>
                  <a:pt x="-4739" y="3627368"/>
                  <a:pt x="14921" y="3524303"/>
                  <a:pt x="0" y="3334056"/>
                </a:cubicBezTo>
                <a:cubicBezTo>
                  <a:pt x="-14921" y="3143810"/>
                  <a:pt x="36808" y="3114580"/>
                  <a:pt x="0" y="2905081"/>
                </a:cubicBezTo>
                <a:cubicBezTo>
                  <a:pt x="-36808" y="2695583"/>
                  <a:pt x="33432" y="2484068"/>
                  <a:pt x="0" y="2362075"/>
                </a:cubicBezTo>
                <a:cubicBezTo>
                  <a:pt x="-33432" y="2240082"/>
                  <a:pt x="47260" y="1931317"/>
                  <a:pt x="0" y="1743049"/>
                </a:cubicBezTo>
                <a:cubicBezTo>
                  <a:pt x="-47260" y="1554781"/>
                  <a:pt x="5008" y="1407633"/>
                  <a:pt x="0" y="1238053"/>
                </a:cubicBezTo>
                <a:cubicBezTo>
                  <a:pt x="-5008" y="1068473"/>
                  <a:pt x="30589" y="862194"/>
                  <a:pt x="0" y="733058"/>
                </a:cubicBezTo>
                <a:cubicBezTo>
                  <a:pt x="-30589" y="603922"/>
                  <a:pt x="81379" y="205180"/>
                  <a:pt x="0" y="0"/>
                </a:cubicBezTo>
                <a:close/>
              </a:path>
              <a:path w="2836641" h="3801041" stroke="0" extrusionOk="0">
                <a:moveTo>
                  <a:pt x="0" y="0"/>
                </a:moveTo>
                <a:cubicBezTo>
                  <a:pt x="259484" y="-64099"/>
                  <a:pt x="425976" y="46414"/>
                  <a:pt x="538962" y="0"/>
                </a:cubicBezTo>
                <a:cubicBezTo>
                  <a:pt x="651948" y="-46414"/>
                  <a:pt x="826507" y="18071"/>
                  <a:pt x="1021191" y="0"/>
                </a:cubicBezTo>
                <a:cubicBezTo>
                  <a:pt x="1215875" y="-18071"/>
                  <a:pt x="1343625" y="18656"/>
                  <a:pt x="1645252" y="0"/>
                </a:cubicBezTo>
                <a:cubicBezTo>
                  <a:pt x="1946879" y="-18656"/>
                  <a:pt x="1955776" y="18365"/>
                  <a:pt x="2184214" y="0"/>
                </a:cubicBezTo>
                <a:cubicBezTo>
                  <a:pt x="2412652" y="-18365"/>
                  <a:pt x="2573504" y="58519"/>
                  <a:pt x="2836641" y="0"/>
                </a:cubicBezTo>
                <a:cubicBezTo>
                  <a:pt x="2858222" y="142059"/>
                  <a:pt x="2809917" y="482508"/>
                  <a:pt x="2836641" y="619027"/>
                </a:cubicBezTo>
                <a:cubicBezTo>
                  <a:pt x="2863365" y="755546"/>
                  <a:pt x="2822071" y="959639"/>
                  <a:pt x="2836641" y="1162033"/>
                </a:cubicBezTo>
                <a:cubicBezTo>
                  <a:pt x="2851211" y="1364427"/>
                  <a:pt x="2818449" y="1566311"/>
                  <a:pt x="2836641" y="1705038"/>
                </a:cubicBezTo>
                <a:cubicBezTo>
                  <a:pt x="2854833" y="1843766"/>
                  <a:pt x="2813065" y="2006756"/>
                  <a:pt x="2836641" y="2172023"/>
                </a:cubicBezTo>
                <a:cubicBezTo>
                  <a:pt x="2860217" y="2337291"/>
                  <a:pt x="2811620" y="2515047"/>
                  <a:pt x="2836641" y="2639008"/>
                </a:cubicBezTo>
                <a:cubicBezTo>
                  <a:pt x="2861662" y="2762969"/>
                  <a:pt x="2773331" y="3061890"/>
                  <a:pt x="2836641" y="3182014"/>
                </a:cubicBezTo>
                <a:cubicBezTo>
                  <a:pt x="2899951" y="3302138"/>
                  <a:pt x="2795995" y="3650610"/>
                  <a:pt x="2836641" y="3801041"/>
                </a:cubicBezTo>
                <a:cubicBezTo>
                  <a:pt x="2679692" y="3837860"/>
                  <a:pt x="2571521" y="3753068"/>
                  <a:pt x="2354412" y="3801041"/>
                </a:cubicBezTo>
                <a:cubicBezTo>
                  <a:pt x="2137303" y="3849014"/>
                  <a:pt x="1901366" y="3794551"/>
                  <a:pt x="1730351" y="3801041"/>
                </a:cubicBezTo>
                <a:cubicBezTo>
                  <a:pt x="1559336" y="3807531"/>
                  <a:pt x="1351734" y="3773355"/>
                  <a:pt x="1219756" y="3801041"/>
                </a:cubicBezTo>
                <a:cubicBezTo>
                  <a:pt x="1087779" y="3828727"/>
                  <a:pt x="843001" y="3777527"/>
                  <a:pt x="652427" y="3801041"/>
                </a:cubicBezTo>
                <a:cubicBezTo>
                  <a:pt x="461853" y="3824555"/>
                  <a:pt x="261228" y="3746522"/>
                  <a:pt x="0" y="3801041"/>
                </a:cubicBezTo>
                <a:cubicBezTo>
                  <a:pt x="-52294" y="3623456"/>
                  <a:pt x="55627" y="3392936"/>
                  <a:pt x="0" y="3258035"/>
                </a:cubicBezTo>
                <a:cubicBezTo>
                  <a:pt x="-55627" y="3123134"/>
                  <a:pt x="9323" y="2962672"/>
                  <a:pt x="0" y="2791050"/>
                </a:cubicBezTo>
                <a:cubicBezTo>
                  <a:pt x="-9323" y="2619428"/>
                  <a:pt x="29501" y="2515020"/>
                  <a:pt x="0" y="2324065"/>
                </a:cubicBezTo>
                <a:cubicBezTo>
                  <a:pt x="-29501" y="2133111"/>
                  <a:pt x="29004" y="1946913"/>
                  <a:pt x="0" y="1819070"/>
                </a:cubicBezTo>
                <a:cubicBezTo>
                  <a:pt x="-29004" y="1691227"/>
                  <a:pt x="38141" y="1381735"/>
                  <a:pt x="0" y="1200043"/>
                </a:cubicBezTo>
                <a:cubicBezTo>
                  <a:pt x="-38141" y="1018351"/>
                  <a:pt x="40440" y="910542"/>
                  <a:pt x="0" y="657037"/>
                </a:cubicBezTo>
                <a:cubicBezTo>
                  <a:pt x="-40440" y="403532"/>
                  <a:pt x="15628" y="200333"/>
                  <a:pt x="0" y="0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b="1">
                <a:latin typeface="Meiryo" panose="020B0604030504040204" pitchFamily="34" charset="-128"/>
                <a:ea typeface="Meiryo" panose="020B0604030504040204" pitchFamily="34" charset="-128"/>
              </a:rPr>
              <a:t>９月５日（木）</a:t>
            </a:r>
            <a:endParaRPr kumimoji="1" lang="en-US" altLang="ja-JP" b="1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>
              <a:spcAft>
                <a:spcPts val="600"/>
              </a:spcAft>
            </a:pPr>
            <a:r>
              <a:rPr lang="ja-JP" altLang="en-US" dirty="0"/>
              <a:t>　　　　　　　　　　　受付：</a:t>
            </a:r>
            <a:r>
              <a:rPr kumimoji="1" lang="en-US" altLang="ja-JP" b="1" dirty="0">
                <a:latin typeface="Meiryo" panose="020B0604030504040204" pitchFamily="34" charset="-128"/>
                <a:ea typeface="Meiryo" panose="020B0604030504040204" pitchFamily="34" charset="-128"/>
              </a:rPr>
              <a:t>9</a:t>
            </a:r>
            <a:r>
              <a:rPr kumimoji="1" lang="ja-JP" altLang="en-US" b="1" dirty="0">
                <a:latin typeface="Meiryo" panose="020B0604030504040204" pitchFamily="34" charset="-128"/>
                <a:ea typeface="Meiryo" panose="020B0604030504040204" pitchFamily="34" charset="-128"/>
              </a:rPr>
              <a:t>時</a:t>
            </a:r>
            <a:r>
              <a:rPr kumimoji="1" lang="en-US" altLang="ja-JP" b="1" dirty="0">
                <a:latin typeface="Meiryo" panose="020B0604030504040204" pitchFamily="34" charset="-128"/>
                <a:ea typeface="Meiryo" panose="020B0604030504040204" pitchFamily="34" charset="-128"/>
              </a:rPr>
              <a:t>30</a:t>
            </a:r>
            <a:r>
              <a:rPr kumimoji="1" lang="ja-JP" altLang="en-US" b="1">
                <a:latin typeface="Meiryo" panose="020B0604030504040204" pitchFamily="34" charset="-128"/>
                <a:ea typeface="Meiryo" panose="020B0604030504040204" pitchFamily="34" charset="-128"/>
              </a:rPr>
              <a:t>分</a:t>
            </a:r>
            <a:r>
              <a:rPr kumimoji="1" lang="en-US" altLang="ja-JP" b="1" dirty="0">
                <a:latin typeface="Meiryo" panose="020B0604030504040204" pitchFamily="34" charset="-128"/>
                <a:ea typeface="Meiryo" panose="020B0604030504040204" pitchFamily="34" charset="-128"/>
              </a:rPr>
              <a:t>〜</a:t>
            </a:r>
            <a:r>
              <a:rPr lang="ja-JP" altLang="en-US"/>
              <a:t>　</a:t>
            </a:r>
            <a:endParaRPr lang="en-US" altLang="ja-JP" dirty="0"/>
          </a:p>
          <a:p>
            <a:pPr>
              <a:spcAft>
                <a:spcPts val="600"/>
              </a:spcAft>
            </a:pPr>
            <a:r>
              <a:rPr lang="ja-JP" altLang="en-US"/>
              <a:t>説明開始：</a:t>
            </a:r>
            <a:r>
              <a:rPr lang="en-US" altLang="ja-JP" dirty="0"/>
              <a:t>10</a:t>
            </a:r>
            <a:r>
              <a:rPr lang="ja-JP" altLang="en-US" dirty="0"/>
              <a:t>時</a:t>
            </a:r>
            <a:r>
              <a:rPr lang="en-US" altLang="ja-JP" dirty="0"/>
              <a:t>〜11</a:t>
            </a:r>
            <a:r>
              <a:rPr lang="ja-JP" altLang="en-US"/>
              <a:t>時（時間内までお子様はお預かりいたします。）</a:t>
            </a:r>
            <a:endParaRPr lang="en-US" altLang="ja-JP" dirty="0"/>
          </a:p>
          <a:p>
            <a:pPr>
              <a:spcAft>
                <a:spcPts val="600"/>
              </a:spcAft>
            </a:pPr>
            <a:r>
              <a:rPr kumimoji="1" lang="ja-JP" altLang="en-US" dirty="0"/>
              <a:t>　　　　　　　　　　　体験授業：</a:t>
            </a:r>
            <a:r>
              <a:rPr kumimoji="1" lang="en-US" altLang="ja-JP" b="1" dirty="0">
                <a:latin typeface="Meiryo" panose="020B0604030504040204" pitchFamily="34" charset="-128"/>
                <a:ea typeface="Meiryo" panose="020B0604030504040204" pitchFamily="34" charset="-128"/>
              </a:rPr>
              <a:t>11</a:t>
            </a:r>
            <a:r>
              <a:rPr kumimoji="1" lang="ja-JP" altLang="en-US" b="1" dirty="0">
                <a:latin typeface="Meiryo" panose="020B0604030504040204" pitchFamily="34" charset="-128"/>
                <a:ea typeface="Meiryo" panose="020B0604030504040204" pitchFamily="34" charset="-128"/>
              </a:rPr>
              <a:t>時</a:t>
            </a:r>
            <a:r>
              <a:rPr lang="en-US" altLang="ja-JP" b="1" dirty="0">
                <a:latin typeface="Meiryo" panose="020B0604030504040204" pitchFamily="34" charset="-128"/>
                <a:ea typeface="Meiryo" panose="020B0604030504040204" pitchFamily="34" charset="-128"/>
              </a:rPr>
              <a:t>15</a:t>
            </a:r>
            <a:r>
              <a:rPr kumimoji="1" lang="ja-JP" altLang="en-US" b="1">
                <a:latin typeface="Meiryo" panose="020B0604030504040204" pitchFamily="34" charset="-128"/>
                <a:ea typeface="Meiryo" panose="020B0604030504040204" pitchFamily="34" charset="-128"/>
              </a:rPr>
              <a:t>分</a:t>
            </a:r>
            <a:r>
              <a:rPr kumimoji="1" lang="en-US" altLang="ja-JP" b="1" dirty="0">
                <a:latin typeface="Meiryo" panose="020B0604030504040204" pitchFamily="34" charset="-128"/>
                <a:ea typeface="Meiryo" panose="020B0604030504040204" pitchFamily="34" charset="-128"/>
              </a:rPr>
              <a:t>〜</a:t>
            </a:r>
            <a:r>
              <a:rPr kumimoji="1" lang="ja-JP" altLang="en-US" b="1">
                <a:latin typeface="Meiryo" panose="020B0604030504040204" pitchFamily="34" charset="-128"/>
                <a:ea typeface="Meiryo" panose="020B0604030504040204" pitchFamily="34" charset="-128"/>
              </a:rPr>
              <a:t>　</a:t>
            </a:r>
            <a:r>
              <a:rPr kumimoji="1" lang="en-US" altLang="ja-JP" dirty="0"/>
              <a:t>11</a:t>
            </a:r>
            <a:r>
              <a:rPr kumimoji="1" lang="ja-JP" altLang="en-US" dirty="0"/>
              <a:t>時</a:t>
            </a:r>
            <a:r>
              <a:rPr kumimoji="1" lang="en-US" altLang="ja-JP" dirty="0"/>
              <a:t>30</a:t>
            </a:r>
            <a:r>
              <a:rPr kumimoji="1" lang="ja-JP" altLang="en-US"/>
              <a:t>分頃終了予定</a:t>
            </a:r>
            <a:endParaRPr kumimoji="1" lang="en-US" altLang="ja-JP" dirty="0"/>
          </a:p>
          <a:p>
            <a:pPr>
              <a:spcAft>
                <a:spcPts val="600"/>
              </a:spcAft>
            </a:pPr>
            <a:r>
              <a:rPr lang="ja-JP" altLang="en-US"/>
              <a:t>給食試食開始：</a:t>
            </a:r>
            <a:r>
              <a:rPr lang="en-US" altLang="ja-JP" dirty="0"/>
              <a:t>11</a:t>
            </a:r>
            <a:r>
              <a:rPr lang="ja-JP" altLang="en-US"/>
              <a:t>：</a:t>
            </a:r>
            <a:r>
              <a:rPr lang="en-US" altLang="ja-JP" dirty="0"/>
              <a:t>45</a:t>
            </a:r>
            <a:r>
              <a:rPr lang="ja-JP" altLang="en-US"/>
              <a:t>分頃</a:t>
            </a:r>
            <a:r>
              <a:rPr lang="en-US" altLang="ja-JP" dirty="0"/>
              <a:t>〜</a:t>
            </a:r>
          </a:p>
          <a:p>
            <a:pPr>
              <a:spcAft>
                <a:spcPts val="600"/>
              </a:spcAft>
            </a:pPr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FC8A3F3-F328-7ED5-5984-062518194645}"/>
              </a:ext>
            </a:extLst>
          </p:cNvPr>
          <p:cNvSpPr txBox="1"/>
          <p:nvPr/>
        </p:nvSpPr>
        <p:spPr>
          <a:xfrm>
            <a:off x="4972567" y="666288"/>
            <a:ext cx="6283410" cy="1354217"/>
          </a:xfrm>
          <a:prstGeom prst="rect">
            <a:avLst/>
          </a:prstGeom>
          <a:solidFill>
            <a:srgbClr val="EBEBEB"/>
          </a:solidFill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>
                <a:latin typeface="Meiryo" panose="020B0604030504040204" pitchFamily="34" charset="-128"/>
                <a:ea typeface="Meiryo" panose="020B0604030504040204" pitchFamily="34" charset="-128"/>
              </a:rPr>
              <a:t>大江幼稚園の令和７年度入園説明会を開催いたします。</a:t>
            </a:r>
            <a:endParaRPr kumimoji="1" lang="en-US" altLang="ja-JP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>
              <a:spcAft>
                <a:spcPts val="600"/>
              </a:spcAft>
            </a:pPr>
            <a:r>
              <a:rPr kumimoji="1" lang="ja-JP" altLang="en-US">
                <a:latin typeface="Meiryo" panose="020B0604030504040204" pitchFamily="34" charset="-128"/>
                <a:ea typeface="Meiryo" panose="020B0604030504040204" pitchFamily="34" charset="-128"/>
              </a:rPr>
              <a:t>大江幼稚園にご興味をお持ちの方は是非ご参加ください。園長の挨拶や説明だけでなく、幼稚園在園児のお母様の</a:t>
            </a:r>
            <a:endParaRPr kumimoji="1" lang="en-US" altLang="ja-JP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>
              <a:spcAft>
                <a:spcPts val="600"/>
              </a:spcAft>
            </a:pPr>
            <a:r>
              <a:rPr kumimoji="1" lang="ja-JP" altLang="en-US">
                <a:latin typeface="Meiryo" panose="020B0604030504040204" pitchFamily="34" charset="-128"/>
                <a:ea typeface="Meiryo" panose="020B0604030504040204" pitchFamily="34" charset="-128"/>
              </a:rPr>
              <a:t>お話や、職員による学年についての話もあります。</a:t>
            </a:r>
          </a:p>
        </p:txBody>
      </p:sp>
      <p:pic>
        <p:nvPicPr>
          <p:cNvPr id="10" name="図 9" descr="ロゴ&#10;&#10;自動的に生成された説明">
            <a:extLst>
              <a:ext uri="{FF2B5EF4-FFF2-40B4-BE49-F238E27FC236}">
                <a16:creationId xmlns:a16="http://schemas.microsoft.com/office/drawing/2014/main" id="{536B591D-A330-564A-8924-E139FFCAC95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1730" y="5289115"/>
            <a:ext cx="1782694" cy="1532128"/>
          </a:xfrm>
          <a:prstGeom prst="rect">
            <a:avLst/>
          </a:prstGeom>
        </p:spPr>
      </p:pic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59D795B6-2339-FE99-C260-BD2A5643198A}"/>
              </a:ext>
            </a:extLst>
          </p:cNvPr>
          <p:cNvSpPr/>
          <p:nvPr/>
        </p:nvSpPr>
        <p:spPr>
          <a:xfrm>
            <a:off x="3054141" y="238794"/>
            <a:ext cx="6083717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2000" b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3D3D84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にこにこ笑顔と一緒に先生に会いに来てください。</a:t>
            </a:r>
            <a:endParaRPr lang="ja-JP" altLang="en-US" sz="2000" b="1" cap="none" spc="0">
              <a:ln w="22225">
                <a:solidFill>
                  <a:schemeClr val="accent2"/>
                </a:solidFill>
                <a:prstDash val="solid"/>
              </a:ln>
              <a:solidFill>
                <a:srgbClr val="3D3D84"/>
              </a:solidFill>
              <a:effectLst/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57C8F943-7DDB-B351-4AD7-EC3BFD25A99E}"/>
              </a:ext>
            </a:extLst>
          </p:cNvPr>
          <p:cNvSpPr/>
          <p:nvPr/>
        </p:nvSpPr>
        <p:spPr>
          <a:xfrm>
            <a:off x="4606540" y="2063250"/>
            <a:ext cx="3262432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ja-JP" altLang="en-US" sz="2000" b="1">
                <a:ln/>
                <a:solidFill>
                  <a:schemeClr val="accent4"/>
                </a:solidFill>
              </a:rPr>
              <a:t>ドアはもうあいていますよ</a:t>
            </a:r>
            <a:endParaRPr lang="en-US" altLang="ja-JP" sz="2000" b="1" dirty="0">
              <a:ln/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5945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258</Words>
  <Application>Microsoft Macintosh PowerPoint</Application>
  <PresentationFormat>ワイド画面</PresentationFormat>
  <Paragraphs>27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Hiragino Sans</vt:lpstr>
      <vt:lpstr>Meiryo</vt:lpstr>
      <vt:lpstr>游ゴシック</vt:lpstr>
      <vt:lpstr>游ゴシック Light</vt:lpstr>
      <vt:lpstr>Arial</vt:lpstr>
      <vt:lpstr>Office テーマ</vt:lpstr>
      <vt:lpstr>入園説明会 　　開催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ooeyouchien@icloud.com</dc:creator>
  <cp:lastModifiedBy>ooeyouchien@icloud.com</cp:lastModifiedBy>
  <cp:revision>4</cp:revision>
  <cp:lastPrinted>2024-07-18T00:14:48Z</cp:lastPrinted>
  <dcterms:created xsi:type="dcterms:W3CDTF">2024-07-17T04:18:18Z</dcterms:created>
  <dcterms:modified xsi:type="dcterms:W3CDTF">2024-07-21T23:07:07Z</dcterms:modified>
</cp:coreProperties>
</file>